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4" r:id="rId1"/>
  </p:sldMasterIdLst>
  <p:sldIdLst>
    <p:sldId id="256" r:id="rId2"/>
    <p:sldId id="260" r:id="rId3"/>
    <p:sldId id="257" r:id="rId4"/>
    <p:sldId id="258" r:id="rId5"/>
    <p:sldId id="259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54597-A4B9-4696-B6A3-A34D65996B08}" type="datetimeFigureOut">
              <a:rPr lang="en-IN" smtClean="0"/>
              <a:t>01-06-2021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9E8001E3-ABDD-429E-8FED-96013D0A637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914157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54597-A4B9-4696-B6A3-A34D65996B08}" type="datetimeFigureOut">
              <a:rPr lang="en-IN" smtClean="0"/>
              <a:t>01-06-2021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E8001E3-ABDD-429E-8FED-96013D0A637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937080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54597-A4B9-4696-B6A3-A34D65996B08}" type="datetimeFigureOut">
              <a:rPr lang="en-IN" smtClean="0"/>
              <a:t>01-06-2021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E8001E3-ABDD-429E-8FED-96013D0A6372}" type="slidenum">
              <a:rPr lang="en-IN" smtClean="0"/>
              <a:t>‹#›</a:t>
            </a:fld>
            <a:endParaRPr lang="en-IN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024184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54597-A4B9-4696-B6A3-A34D65996B08}" type="datetimeFigureOut">
              <a:rPr lang="en-IN" smtClean="0"/>
              <a:t>01-06-2021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E8001E3-ABDD-429E-8FED-96013D0A637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57392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54597-A4B9-4696-B6A3-A34D65996B08}" type="datetimeFigureOut">
              <a:rPr lang="en-IN" smtClean="0"/>
              <a:t>01-06-2021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E8001E3-ABDD-429E-8FED-96013D0A6372}" type="slidenum">
              <a:rPr lang="en-IN" smtClean="0"/>
              <a:t>‹#›</a:t>
            </a:fld>
            <a:endParaRPr lang="en-IN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49606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54597-A4B9-4696-B6A3-A34D65996B08}" type="datetimeFigureOut">
              <a:rPr lang="en-IN" smtClean="0"/>
              <a:t>01-06-2021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E8001E3-ABDD-429E-8FED-96013D0A637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7283607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54597-A4B9-4696-B6A3-A34D65996B08}" type="datetimeFigureOut">
              <a:rPr lang="en-IN" smtClean="0"/>
              <a:t>01-06-2021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001E3-ABDD-429E-8FED-96013D0A637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6053719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54597-A4B9-4696-B6A3-A34D65996B08}" type="datetimeFigureOut">
              <a:rPr lang="en-IN" smtClean="0"/>
              <a:t>01-06-2021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001E3-ABDD-429E-8FED-96013D0A637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885740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54597-A4B9-4696-B6A3-A34D65996B08}" type="datetimeFigureOut">
              <a:rPr lang="en-IN" smtClean="0"/>
              <a:t>01-06-2021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001E3-ABDD-429E-8FED-96013D0A637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125732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54597-A4B9-4696-B6A3-A34D65996B08}" type="datetimeFigureOut">
              <a:rPr lang="en-IN" smtClean="0"/>
              <a:t>01-06-2021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E8001E3-ABDD-429E-8FED-96013D0A637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18028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54597-A4B9-4696-B6A3-A34D65996B08}" type="datetimeFigureOut">
              <a:rPr lang="en-IN" smtClean="0"/>
              <a:t>01-06-2021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9E8001E3-ABDD-429E-8FED-96013D0A637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969427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54597-A4B9-4696-B6A3-A34D65996B08}" type="datetimeFigureOut">
              <a:rPr lang="en-IN" smtClean="0"/>
              <a:t>01-06-2021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9E8001E3-ABDD-429E-8FED-96013D0A637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326388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54597-A4B9-4696-B6A3-A34D65996B08}" type="datetimeFigureOut">
              <a:rPr lang="en-IN" smtClean="0"/>
              <a:t>01-06-2021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001E3-ABDD-429E-8FED-96013D0A637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137139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54597-A4B9-4696-B6A3-A34D65996B08}" type="datetimeFigureOut">
              <a:rPr lang="en-IN" smtClean="0"/>
              <a:t>01-06-2021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001E3-ABDD-429E-8FED-96013D0A637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64530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54597-A4B9-4696-B6A3-A34D65996B08}" type="datetimeFigureOut">
              <a:rPr lang="en-IN" smtClean="0"/>
              <a:t>01-06-2021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001E3-ABDD-429E-8FED-96013D0A637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144317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54597-A4B9-4696-B6A3-A34D65996B08}" type="datetimeFigureOut">
              <a:rPr lang="en-IN" smtClean="0"/>
              <a:t>01-06-2021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E8001E3-ABDD-429E-8FED-96013D0A637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101860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  <a:solidFill>
            <a:schemeClr val="accent1">
              <a:lumMod val="75000"/>
              <a:alpha val="40000"/>
            </a:schemeClr>
          </a:solidFill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30"/>
            <a:ext cx="2356674" cy="6853283"/>
            <a:chOff x="6627813" y="195452"/>
            <a:chExt cx="1952625" cy="5678299"/>
          </a:xfrm>
          <a:solidFill>
            <a:schemeClr val="accent1"/>
          </a:solidFill>
        </p:grpSpPr>
        <p:sp>
          <p:nvSpPr>
            <p:cNvPr id="11" name="Freeform 27"/>
            <p:cNvSpPr/>
            <p:nvPr/>
          </p:nvSpPr>
          <p:spPr bwMode="auto">
            <a:xfrm>
              <a:off x="6627813" y="195452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454597-A4B9-4696-B6A3-A34D65996B08}" type="datetimeFigureOut">
              <a:rPr lang="en-IN" smtClean="0"/>
              <a:t>01-06-2021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9E8001E3-ABDD-429E-8FED-96013D0A637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8970088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  <p:sldLayoutId id="2147483706" r:id="rId12"/>
    <p:sldLayoutId id="2147483707" r:id="rId13"/>
    <p:sldLayoutId id="2147483708" r:id="rId14"/>
    <p:sldLayoutId id="2147483709" r:id="rId15"/>
    <p:sldLayoutId id="214748371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5F1CAF-7AC9-440F-A36C-8FCE203B320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8000" dirty="0">
                <a:latin typeface="Algerian" panose="04020705040A02060702" pitchFamily="82" charset="0"/>
              </a:rPr>
              <a:t>SALES ORGANISATION</a:t>
            </a:r>
            <a:endParaRPr lang="en-IN" sz="8000" dirty="0">
              <a:latin typeface="Algerian" panose="04020705040A020607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27076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B08E38-2B1D-411E-9DC9-327E4462FB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Meaning: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97A963-1A8F-4E0C-AA98-C481B549A1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Adobe Garamond Pro Bold" panose="02020702060506020403" pitchFamily="18" charset="0"/>
              </a:rPr>
              <a:t>It is an organization consist of human beings working together for the effective marketing of products manufactures by the firm or the products purchased for resale.</a:t>
            </a:r>
          </a:p>
        </p:txBody>
      </p:sp>
    </p:spTree>
    <p:extLst>
      <p:ext uri="{BB962C8B-B14F-4D97-AF65-F5344CB8AC3E}">
        <p14:creationId xmlns:p14="http://schemas.microsoft.com/office/powerpoint/2010/main" val="16826718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E5839F-C510-4E22-9687-2DC3FDC1BC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89212" y="306333"/>
            <a:ext cx="8911687" cy="762812"/>
          </a:xfrm>
        </p:spPr>
        <p:txBody>
          <a:bodyPr/>
          <a:lstStyle/>
          <a:p>
            <a:r>
              <a:rPr lang="en-US" dirty="0"/>
              <a:t>Need for Sales organization: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AC9C25-1BDA-4B83-8BF5-39C3AE31F9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50831" y="1195753"/>
            <a:ext cx="9678571" cy="5355913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000" dirty="0"/>
              <a:t>To create demand 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000" dirty="0"/>
              <a:t>Keeping enough stock by looking at the future demand.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000" dirty="0"/>
              <a:t>Maximum contribution.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000" dirty="0"/>
              <a:t>Demand for the goods has to be created through efficient salesman.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000" dirty="0"/>
              <a:t>Effective advertising campaign has to be undertaken.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000" dirty="0"/>
              <a:t>Arrangements have to be made for the prompt execution of the orders.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000" dirty="0"/>
              <a:t>Complaints or grievances of the customers have to be attended to and redressed quickly.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000" dirty="0"/>
              <a:t>Outstanding bills have to be collected.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000" dirty="0"/>
              <a:t>Production or purchase of goods has to be planned and adjusted in accordance with the marketing conditions.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000" dirty="0"/>
              <a:t>Regular study of marketing condition </a:t>
            </a:r>
          </a:p>
          <a:p>
            <a:pPr marL="0" indent="0">
              <a:buNone/>
            </a:pPr>
            <a:endParaRPr lang="en-US" sz="2000" dirty="0"/>
          </a:p>
          <a:p>
            <a:pPr>
              <a:buFont typeface="Wingdings" panose="05000000000000000000" pitchFamily="2" charset="2"/>
              <a:buChar char="Ø"/>
            </a:pPr>
            <a:endParaRPr lang="en-IN" sz="2000" dirty="0"/>
          </a:p>
        </p:txBody>
      </p:sp>
    </p:spTree>
    <p:extLst>
      <p:ext uri="{BB962C8B-B14F-4D97-AF65-F5344CB8AC3E}">
        <p14:creationId xmlns:p14="http://schemas.microsoft.com/office/powerpoint/2010/main" val="32190697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C41DE1-343A-438B-B82F-6112DD6927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Importance od Sales Organization: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5A3AE7-A4DD-4878-B0C6-69B46A5957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200" dirty="0">
                <a:latin typeface="Adobe Garamond Pro" panose="02020502060506020403" pitchFamily="18" charset="0"/>
              </a:rPr>
              <a:t>Sales are the life blood of business.</a:t>
            </a:r>
          </a:p>
          <a:p>
            <a:r>
              <a:rPr lang="en-US" sz="3200" dirty="0">
                <a:latin typeface="Adobe Garamond Pro" panose="02020502060506020403" pitchFamily="18" charset="0"/>
              </a:rPr>
              <a:t>Increasing in sales.</a:t>
            </a:r>
          </a:p>
          <a:p>
            <a:r>
              <a:rPr lang="en-US" sz="3200" dirty="0">
                <a:latin typeface="Adobe Garamond Pro" panose="02020502060506020403" pitchFamily="18" charset="0"/>
              </a:rPr>
              <a:t>Consumers are the kings.</a:t>
            </a:r>
          </a:p>
          <a:p>
            <a:r>
              <a:rPr lang="en-US" sz="3200" dirty="0">
                <a:latin typeface="Adobe Garamond Pro" panose="02020502060506020403" pitchFamily="18" charset="0"/>
              </a:rPr>
              <a:t>For movement of products.</a:t>
            </a:r>
          </a:p>
          <a:p>
            <a:r>
              <a:rPr lang="en-IN" sz="3200" dirty="0">
                <a:latin typeface="Adobe Garamond Pro" panose="02020502060506020403" pitchFamily="18" charset="0"/>
              </a:rPr>
              <a:t>To handle the orders promptly.</a:t>
            </a:r>
          </a:p>
          <a:p>
            <a:r>
              <a:rPr lang="en-IN" sz="3200" dirty="0">
                <a:latin typeface="Adobe Garamond Pro" panose="02020502060506020403" pitchFamily="18" charset="0"/>
              </a:rPr>
              <a:t>Collection of dues.</a:t>
            </a:r>
          </a:p>
          <a:p>
            <a:r>
              <a:rPr lang="en-IN" sz="3200" dirty="0">
                <a:latin typeface="Adobe Garamond Pro" panose="02020502060506020403" pitchFamily="18" charset="0"/>
              </a:rPr>
              <a:t>To keep good relationship with public.</a:t>
            </a:r>
          </a:p>
          <a:p>
            <a:endParaRPr lang="en-IN" sz="3200" dirty="0">
              <a:latin typeface="Adobe Garamond Pro" panose="020205020605060204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09536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1AAA35-0CB6-4B52-B866-B422763A48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Function of Sales Organization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55B1C0-A981-4E99-9DEF-DC47E4D8BB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59988" y="1589649"/>
            <a:ext cx="9844624" cy="4644241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000" dirty="0"/>
              <a:t>It has to collect marketing information.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000" dirty="0"/>
              <a:t>It has to undertake product planning.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000" dirty="0"/>
              <a:t>It has to forecast the sales.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000" dirty="0"/>
              <a:t>It has to undertake sales budgeting.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000" dirty="0"/>
              <a:t>It has to lay down a clear and sound selling policy.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000" dirty="0"/>
              <a:t>It has to undertake the work of recruitment and selection of salesman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000" dirty="0"/>
              <a:t>It has to undertake the task of training salesmen.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000" dirty="0"/>
              <a:t>It has to perform the task of supervision and control of salesmen.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000" dirty="0"/>
              <a:t>It has to devise suitable plans for remunerating the salesman.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000" dirty="0"/>
              <a:t>It has to arrange for advertising and publicity.</a:t>
            </a:r>
            <a:endParaRPr lang="en-IN" sz="2000" dirty="0"/>
          </a:p>
        </p:txBody>
      </p:sp>
    </p:spTree>
    <p:extLst>
      <p:ext uri="{BB962C8B-B14F-4D97-AF65-F5344CB8AC3E}">
        <p14:creationId xmlns:p14="http://schemas.microsoft.com/office/powerpoint/2010/main" val="34428006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60AE70-814E-470B-BD11-FBD60A4206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561514"/>
            <a:ext cx="8915400" cy="4349708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It has to undertake sales promotion activities.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It is also concerned with the selling routine.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Order preparation and office recording.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Preparation of customer’s record cards.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Maintenance of </a:t>
            </a:r>
            <a:r>
              <a:rPr lang="en-US"/>
              <a:t>salesmen’s record.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460615848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F20B7C8E-B819-43F3-AAF9-EE50B1A8363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86</TotalTime>
  <Words>308</Words>
  <Application>Microsoft Office PowerPoint</Application>
  <PresentationFormat>Widescreen</PresentationFormat>
  <Paragraphs>38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4" baseType="lpstr">
      <vt:lpstr>Adobe Garamond Pro</vt:lpstr>
      <vt:lpstr>Adobe Garamond Pro Bold</vt:lpstr>
      <vt:lpstr>Algerian</vt:lpstr>
      <vt:lpstr>Arial</vt:lpstr>
      <vt:lpstr>Century Gothic</vt:lpstr>
      <vt:lpstr>Wingdings</vt:lpstr>
      <vt:lpstr>Wingdings 3</vt:lpstr>
      <vt:lpstr>Wisp</vt:lpstr>
      <vt:lpstr>SALES ORGANISATION</vt:lpstr>
      <vt:lpstr>Meaning:</vt:lpstr>
      <vt:lpstr>Need for Sales organization:</vt:lpstr>
      <vt:lpstr>Importance od Sales Organization:</vt:lpstr>
      <vt:lpstr>Function of Sales Organization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SALES ORGANISATION</dc:title>
  <dc:creator>user</dc:creator>
  <cp:lastModifiedBy>user</cp:lastModifiedBy>
  <cp:revision>7</cp:revision>
  <dcterms:created xsi:type="dcterms:W3CDTF">2021-05-26T14:07:44Z</dcterms:created>
  <dcterms:modified xsi:type="dcterms:W3CDTF">2021-06-01T07:04:05Z</dcterms:modified>
</cp:coreProperties>
</file>